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uncina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40-2001*B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151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24374718998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02" y="95250"/>
            <a:ext cx="76295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uncina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40-2001*B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2024-04-26T12:42:16Z</dcterms:created>
  <dcterms:modified xsi:type="dcterms:W3CDTF">2024-04-26T12:42:16Z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