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Juglans cathayensis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50-98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8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107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43827371331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56" y="95250"/>
            <a:ext cx="753427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Juglans cathayensis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50-98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8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2024-04-26T00:22:43Z</dcterms:created>
  <dcterms:modified xsi:type="dcterms:W3CDTF">2024-04-26T00:22:43Z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