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presProps" Target="presProps.xml"/>
  <Relationship Id="rId5" Type="http://schemas.openxmlformats.org/officeDocument/2006/relationships/viewProps" Target="viewProps.xml"/>
  <Relationship Id="rId6" Type="http://schemas.openxmlformats.org/officeDocument/2006/relationships/tableStyles" Target="tableStyles.xml"/>
</Relationships>
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1619250" y="1714500"/>
          <a:ext cx="2571750" cy="2667000"/>
          <a:chOff x="1619250" y="1714500"/>
          <a:chExt cx="2571750" cy="266700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1285875" cy="1333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"/>
          <p:cNvSpPr>
            <a:spLocks noGrp="1"/>
          </p:cNvSpPr>
          <p:nvPr>
            <p:ph type="body" idx="1"/>
          </p:nvPr>
        </p:nvSpPr>
        <p:spPr>
          <a:xfrm>
            <a:off x="1619250" y="3048000"/>
            <a:ext cx="5486400" cy="3600450"/>
          </a:xfrm>
          <a:prstGeom prst="rect">
            <a:avLst/>
          </a:prstGeom>
        </p:spPr>
        <p:txBody>
          <a:bodyPr/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Aesculus glabr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var. ]]></a:t>
            </a: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argut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71-87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</p:spTree>
  </p:cSld>
</p:notes>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403178956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359468661251.jpg"/>
  <Relationship Id="rId3" Type="http://schemas.openxmlformats.org/officeDocument/2006/relationships/image" Target="../media/aa_logo2.png"/>
  <Relationship Id="rId4" Type="http://schemas.openxmlformats.org/officeDocument/2006/relationships/notesSlide" Target="../notesSlides/notesSlide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8924925" cy="6762750"/>
          <a:chOff x="95250" y="95250"/>
          <a:chExt cx="8924925" cy="6762750"/>
        </a:xfrm>
      </p:grpSpPr>
      <p:pic>
        <p:nvPicPr>
          <p:cNvPr id="1" name="Plant Image" descr="Plant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490" y="95250"/>
            <a:ext cx="4667250" cy="6096000"/>
          </a:xfrm>
          <a:prstGeom prst="rect">
            <a:avLst/>
          </a:prstGeom>
        </p:spPr>
      </p:pic>
      <p:sp>
        <p:nvSpPr>
          <p:cNvPr id="2" name=""/>
          <p:cNvSpPr txBox="1"/>
          <p:nvPr/>
        </p:nvSpPr>
        <p:spPr>
          <a:xfrm>
            <a:off x="95250" y="6381750"/>
            <a:ext cx="6667500" cy="381000"/>
          </a:xfrm>
          <a:prstGeom prst="rect">
            <a:avLst/>
          </a:prstGeom>
          <a:noFill/>
        </p:spPr>
        <p:txBody>
          <a:bodyPr rtlCol="0" bIns="45720" lIns="91440" rIns="91440" tIns="45720">
            <a:spAutoFit/>
          </a:bodyPr>
          <a:lstStyle/>
          <a:p>
            <a:pPr algn="l" fontAlgn="base" marL="0" marR="0" indent="0" lvl="0">
              <a:lnSpc>
                <a:spcPct val="100000"/>
              </a:lnSpc>
            </a:pP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Aesculus glabr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var. ]]></a:t>
            </a:r>
            <a:r>
              <a:rPr lang="en-US" i="1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arguta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  171-87*A]]></a:t>
            </a:r>
          </a:p>
          <a:p>
            <a:pPr algn="l" fontAlgn="base" marL="0" marR="0" indent="0" lvl="0">
              <a:lnSpc>
                <a:spcPct val="100000"/>
              </a:lnSpc>
            </a:pP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William (Ned) Friedman ]]></a:t>
            </a:r>
            <a:r>
              <a:rPr lang="en-US" sz="1000" spc="0" u="none">
                <a:solidFill>
                  <a:srgbClr val="000000">
                    <a:alpha val="100000"/>
                  </a:srgbClr>
                </a:solidFill>
                <a:latin typeface="Calibri"/>
              </a:rPr>
              <a:t><![CDATA[©2017 President and Fellows of Harvard College]]></a:t>
            </a:r>
          </a:p>
        </p:txBody>
      </p:sp>
      <p:pic>
        <p:nvPicPr>
          <p:cNvPr id="3" name="Plant Image" descr="Plant 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00" y="6286500"/>
            <a:ext cx="1495425" cy="4762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70">
  <a:themeElements>
    <a:clrScheme name="Theme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1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Arnold Arboretum</dc:creator>
  <cp:lastModifiedBy>Unknown Creator</cp:lastModifiedBy>
  <dcterms:created xsi:type="dcterms:W3CDTF">2024-04-26T20:18:03Z</dcterms:created>
  <dcterms:modified xsi:type="dcterms:W3CDTF">2024-04-26T20:18:03Z</dcterms:modified>
  <dc:title>Plant Image</dc:title>
  <dc:description>Plant Image</dc:description>
  <dc:subject>Plant Image</dc:subject>
  <cp:keywords>Plant Image</cp:keywords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