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  <Default Extension="gif" ContentType="image/gif"/>
  <Default Extension="jpg" ContentType="image/jpeg"/>
  <Default Extension="jpeg" ContentType="image/jpeg"/>
  <Default Extension="png" ContentType="image/png"/>
  <Default Extension="xlsx" ContentType="application/vnd.openxmlformats-officedocument.spreadsheetml.sheet"/>
</Types>
</file>

<file path=_rels/.rels><?xml version="1.0" encoding="UTF-8" standalone="yes"?>
<Relationships xmlns="http://schemas.openxmlformats.org/package/2006/relationships">
  <Relationship Id="rId1" Type="http://schemas.openxmlformats.org/officeDocument/2006/relationships/officeDocument" Target="ppt/presentation.xml"/>
  <Relationship Id="rId2" Type="http://schemas.openxmlformats.org/package/2006/relationships/metadata/core-properties" Target="docProps/core.xml"/>
  <Relationship Id="rId3" Type="http://schemas.openxmlformats.org/officeDocument/2006/relationships/extended-properties" Target="docProps/app.xml"/>
  <Relationship Id="rId4" Type="http://schemas.openxmlformats.org/officeDocument/2006/relationships/custom-properties" Target="docProps/custom.xml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9144000" cy="6858000" type="screen4x3"/>
  <p:notesSz cx="6858000" cy="9144000"/>
  <p:defaultTextStyle>
    <a:defPPr>
      <a:defRPr lang="fr-FR"/>
    </a:defPPr>
    <a:lvl1pPr algn="l" defTabSz="9144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9144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9144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9144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9144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9144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9144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9144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9144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0" lastView="sldView">
  <p:slideViewPr>
    <p:cSldViewPr>
      <p:cViewPr>
        <p:scale>
          <a:sx d="100" n="100"/>
          <a:sy d="100" n="100"/>
        </p:scale>
        <p:origin x="0" y="0"/>
      </p:cViewPr>
    </p:cSldViewPr>
  </p:slideViewPr>
</p:viewPr>
</file>

<file path=ppt/_rels/presentation.xml.rels><?xml version="1.0" encoding="UTF-8" standalone="yes"?>
<Relationships xmlns="http://schemas.openxmlformats.org/package/2006/relationships">
  <Relationship Id="rId1" Type="http://schemas.openxmlformats.org/officeDocument/2006/relationships/slideMaster" Target="slideMasters/slideMaster1.xml"/>
  <Relationship Id="rId2" Type="http://schemas.openxmlformats.org/officeDocument/2006/relationships/theme" Target="theme/theme1.xml"/>
  <Relationship Id="rId3" Type="http://schemas.openxmlformats.org/officeDocument/2006/relationships/slide" Target="slides/slide1.xml"/>
  <Relationship Id="rId4" Type="http://schemas.openxmlformats.org/officeDocument/2006/relationships/presProps" Target="presProps.xml"/>
  <Relationship Id="rId5" Type="http://schemas.openxmlformats.org/officeDocument/2006/relationships/viewProps" Target="viewProps.xml"/>
  <Relationship Id="rId6" Type="http://schemas.openxmlformats.org/officeDocument/2006/relationships/tableStyles" Target="tableStyles.xml"/>
</Relationships>

</file>

<file path=ppt/media/342137611721.jpg>
</file>

<file path=ppt/media/aa_logo2.png>
</file>

<file path=ppt/notesSlides/notesSlide1.xml><?xml version="1.0" encoding="utf-8"?>
<p:notes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1619250" y="1714500"/>
          <a:ext cx="2571750" cy="2667000"/>
          <a:chOff x="1619250" y="1714500"/>
          <a:chExt cx="2571750" cy="266700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0" y="0"/>
            <a:ext cx="1285875" cy="13335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</p:sp>
      <p:sp>
        <p:nvSpPr>
          <p:cNvPr id="3" name="Notes Placeholder"/>
          <p:cNvSpPr>
            <a:spLocks noGrp="1"/>
          </p:cNvSpPr>
          <p:nvPr>
            <p:ph type="body" idx="1"/>
          </p:nvPr>
        </p:nvSpPr>
        <p:spPr>
          <a:xfrm>
            <a:off x="1619250" y="3048000"/>
            <a:ext cx="5486400" cy="3600450"/>
          </a:xfrm>
          <a:prstGeom prst="rect">
            <a:avLst/>
          </a:prstGeom>
        </p:spPr>
        <p:txBody>
          <a:bodyPr/>
          <a:lstStyle/>
          <a:p>
            <a:pPr algn="l" fontAlgn="base" marL="0" marR="0" indent="0" lvl="0">
              <a:lnSpc>
                <a:spcPct val="100000"/>
              </a:lnSpc>
            </a:pPr>
            <a:r>
              <a:rPr lang="en-US" i="1" sz="1000" spc="0" u="none">
                <a:solidFill>
                  <a:srgbClr val="000000">
                    <a:alpha val="100000"/>
                  </a:srgbClr>
                </a:solidFill>
                <a:latin typeface="Calibri"/>
              </a:rPr>
              <a:t><![CDATA[Quercus serrata]]></a:t>
            </a:r>
            <a:r>
              <a:rPr lang="en-US" sz="1000" spc="0" u="none">
                <a:solidFill>
                  <a:srgbClr val="000000">
                    <a:alpha val="100000"/>
                  </a:srgbClr>
                </a:solidFill>
                <a:latin typeface="Calibri"/>
              </a:rPr>
              <a:t><![CDATA[  1211-77*B]]></a:t>
            </a:r>
          </a:p>
          <a:p>
            <a:pPr algn="l" fontAlgn="base" marL="0" marR="0" indent="0" lvl="0">
              <a:lnSpc>
                <a:spcPct val="100000"/>
              </a:lnSpc>
            </a:pPr>
            <a:r>
              <a:rPr lang="en-US" sz="1000" spc="0" u="none">
                <a:solidFill>
                  <a:srgbClr val="000000">
                    <a:alpha val="100000"/>
                  </a:srgbClr>
                </a:solidFill>
                <a:latin typeface="Calibri"/>
              </a:rPr>
              <a:t><![CDATA[William (Ned) Friedman ]]></a:t>
            </a:r>
            <a:r>
              <a:rPr lang="en-US" sz="1000" spc="0" u="none">
                <a:solidFill>
                  <a:srgbClr val="000000">
                    <a:alpha val="100000"/>
                  </a:srgbClr>
                </a:solidFill>
                <a:latin typeface="Calibri"/>
              </a:rPr>
              <a:t><![CDATA[©2017 President and Fellows of Harvard College]]></a:t>
            </a:r>
          </a:p>
        </p:txBody>
      </p:sp>
    </p:spTree>
  </p:cSld>
</p:notes>
</file>

<file path=ppt/slideLayouts/_rels/slideLayout1.xml.rels><?xml version="1.0" encoding="UTF-8" standalone="yes"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theme" Target="../theme/theme1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403341989" r:id="rId1"/>
  </p:sldLayoutIdLst>
  <p:txStyles>
    <p:titleStyle>
      <a:lvl1pPr algn="ctr">
        <a:defRPr sz="4400" kern="1200">
          <a:solidFill>
            <a:schemeClr val="lt1"/>
          </a:solidFill>
        </a:defRPr>
      </a:lvl1pPr>
      <a:extLst/>
    </p:titleStyle>
    <p:bodyStyle>
      <a:lvl1pPr algn="ctr" indent="-324900">
        <a:defRPr sz="3200" kern="1200">
          <a:solidFill>
            <a:schemeClr val="tx1"/>
          </a:solidFill>
        </a:defRPr>
      </a:lvl1pPr>
      <a:extLst/>
    </p:bodyStyle>
    <p:otherStyle>
      <a:defPPr algn="ctr">
        <a:defRPr kern="1200">
          <a:solidFill>
            <a:schemeClr val="tx1"/>
          </a:solidFill>
        </a:defRPr>
      </a:defPPr>
      <a:extLst/>
    </p:otherStyle>
  </p:txStyles>
</p:sldMaster>
</file>

<file path=ppt/slides/_rels/slide1.xml.rels><?xml version="1.0" encoding="UTF-8" standalone="yes"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image" Target="../media/342137611721.jpg"/>
  <Relationship Id="rId3" Type="http://schemas.openxmlformats.org/officeDocument/2006/relationships/image" Target="../media/aa_logo2.png"/>
  <Relationship Id="rId4" Type="http://schemas.openxmlformats.org/officeDocument/2006/relationships/notesSlide" Target="../notesSlides/notesSlide1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95250" y="95250"/>
          <a:ext cx="8924925" cy="6762750"/>
          <a:chOff x="95250" y="95250"/>
          <a:chExt cx="8924925" cy="6762750"/>
        </a:xfrm>
      </p:grpSpPr>
      <p:pic>
        <p:nvPicPr>
          <p:cNvPr id="1" name="Plant Image" descr="Plant Image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26849" y="95250"/>
            <a:ext cx="8096250" cy="6096000"/>
          </a:xfrm>
          <a:prstGeom prst="rect">
            <a:avLst/>
          </a:prstGeom>
        </p:spPr>
      </p:pic>
      <p:sp>
        <p:nvSpPr>
          <p:cNvPr id="2" name=""/>
          <p:cNvSpPr txBox="1"/>
          <p:nvPr/>
        </p:nvSpPr>
        <p:spPr>
          <a:xfrm>
            <a:off x="95250" y="6381750"/>
            <a:ext cx="6667500" cy="381000"/>
          </a:xfrm>
          <a:prstGeom prst="rect">
            <a:avLst/>
          </a:prstGeom>
          <a:noFill/>
        </p:spPr>
        <p:txBody>
          <a:bodyPr rtlCol="0" bIns="45720" lIns="91440" rIns="91440" tIns="45720">
            <a:spAutoFit/>
          </a:bodyPr>
          <a:lstStyle/>
          <a:p>
            <a:pPr algn="l" fontAlgn="base" marL="0" marR="0" indent="0" lvl="0">
              <a:lnSpc>
                <a:spcPct val="100000"/>
              </a:lnSpc>
            </a:pPr>
            <a:r>
              <a:rPr lang="en-US" i="1" sz="1000" spc="0" u="none">
                <a:solidFill>
                  <a:srgbClr val="000000">
                    <a:alpha val="100000"/>
                  </a:srgbClr>
                </a:solidFill>
                <a:latin typeface="Calibri"/>
              </a:rPr>
              <a:t><![CDATA[Quercus serrata]]></a:t>
            </a:r>
            <a:r>
              <a:rPr lang="en-US" sz="1000" spc="0" u="none">
                <a:solidFill>
                  <a:srgbClr val="000000">
                    <a:alpha val="100000"/>
                  </a:srgbClr>
                </a:solidFill>
                <a:latin typeface="Calibri"/>
              </a:rPr>
              <a:t><![CDATA[  1211-77*B]]></a:t>
            </a:r>
          </a:p>
          <a:p>
            <a:pPr algn="l" fontAlgn="base" marL="0" marR="0" indent="0" lvl="0">
              <a:lnSpc>
                <a:spcPct val="100000"/>
              </a:lnSpc>
            </a:pPr>
            <a:r>
              <a:rPr lang="en-US" sz="1000" spc="0" u="none">
                <a:solidFill>
                  <a:srgbClr val="000000">
                    <a:alpha val="100000"/>
                  </a:srgbClr>
                </a:solidFill>
                <a:latin typeface="Calibri"/>
              </a:rPr>
              <a:t><![CDATA[William (Ned) Friedman ]]></a:t>
            </a:r>
            <a:r>
              <a:rPr lang="en-US" sz="1000" spc="0" u="none">
                <a:solidFill>
                  <a:srgbClr val="000000">
                    <a:alpha val="100000"/>
                  </a:srgbClr>
                </a:solidFill>
                <a:latin typeface="Calibri"/>
              </a:rPr>
              <a:t><![CDATA[©2017 President and Fellows of Harvard College]]></a:t>
            </a:r>
          </a:p>
        </p:txBody>
      </p:sp>
      <p:pic>
        <p:nvPicPr>
          <p:cNvPr id="3" name="Plant Image" descr="Plant Image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429500" y="6286500"/>
            <a:ext cx="1495425" cy="476250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Theme8">
  <a:themeElements>
    <a:clrScheme name="Theme8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Theme8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Theme8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r="5400000" dist="2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r="5400000" dist="23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r="5400000" dist="23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dir="t" rig="threePt">
              <a:rot lat="0" lon="0" rev="1200000"/>
            </a:lightRig>
          </a:scene3d>
          <a:sp3d>
            <a:bevelT h="25400" w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r="50000" t="-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r="50000" t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Microsoft Office PowerPoint</Application>
  <Slides>1</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1" baseType="lpstr">
      <vt:lpstr>Office Theme</vt:lpstr>
    </vt:vector>
  </TitlesOfParts>
  <Company>Microsoft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Arnold Arboretum</dc:creator>
  <cp:lastModifiedBy>Unknown Creator</cp:lastModifiedBy>
  <dcterms:created xsi:type="dcterms:W3CDTF">2024-04-28T17:35:16Z</dcterms:created>
  <dcterms:modified xsi:type="dcterms:W3CDTF">2024-04-28T17:35:16Z</dcterms:modified>
  <dc:title>Plant Image</dc:title>
  <dc:description>Plant Image</dc:description>
  <dc:subject>Plant Image</dc:subject>
  <cp:keywords>Plant Image</cp:keywords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