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Quercus serra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211-77*B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3419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4213761172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49" y="95250"/>
            <a:ext cx="8096250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Quercus serra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211-77*B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2024-04-28T17:35:16Z</dcterms:created>
  <dcterms:modified xsi:type="dcterms:W3CDTF">2024-04-28T17:35:16Z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