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Pinus thunbergii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767-77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20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2333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50130544307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70" y="95250"/>
            <a:ext cx="8486775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Pinus thunbergii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767-77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20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2024-04-27T11:25:11Z</dcterms:created>
  <dcterms:modified xsi:type="dcterms:W3CDTF">2024-04-27T11:25:11Z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