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Styrax obassi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082-80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698351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3570407966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750" y="95250"/>
            <a:ext cx="4067175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Styrax obassi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082-80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Danny Schissler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76">
  <a:themeElements>
    <a:clrScheme name="Theme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2024-05-02T20:34:38Z</dcterms:created>
  <dcterms:modified xsi:type="dcterms:W3CDTF">2024-05-02T20:34:38Z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