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Franklinia alatamah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2428-3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anny Schissler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29424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36611036246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63500"/>
          <a:ext cx="9048750" cy="6762750"/>
          <a:chOff x="95250" y="63500"/>
          <a:chExt cx="9048750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63500"/>
            <a:ext cx="8953500" cy="5972175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Franklinia alatamah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2428-3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anny Schissler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2024-04-28T04:19:31Z</dcterms:created>
  <dcterms:modified xsi:type="dcterms:W3CDTF">2024-04-28T04:19:31Z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