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Larix decidu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ecidu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775*D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eni J Driskill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0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4298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0db89fe63eb0c3153e5b5c0b1684a71b_orig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95250"/>
            <a:ext cx="81248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Larix decidu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ecidu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775*D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eni J Driskill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0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2024-04-29T18:00:08Z</dcterms:created>
  <dcterms:modified xsi:type="dcterms:W3CDTF">2024-04-29T18:00:08Z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