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Ilex opac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812-33*C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6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4265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1024714746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0" y="95250"/>
            <a:ext cx="457200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Ilex opac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812-33*C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Kyle Port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6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2024-04-29T17:05:26Z</dcterms:created>
  <dcterms:modified xsi:type="dcterms:W3CDTF">2024-04-29T17:05:26Z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