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cer tegmentosum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531-94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3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914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21492728474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95250"/>
            <a:ext cx="457200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cer tegmentosum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531-94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3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2024-05-05T08:44:52Z</dcterms:created>
  <dcterms:modified xsi:type="dcterms:W3CDTF">2024-05-05T08:44:52Z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