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Rhododendron fortunei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903-89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Danny Schissler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4335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36889249550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547" y="95250"/>
            <a:ext cx="4572000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Rhododendron fortunei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903-89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Danny Schissler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2024-04-29T19:01:56Z</dcterms:created>
  <dcterms:modified xsi:type="dcterms:W3CDTF">2024-04-29T19:01:56Z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