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Pinus x holfordian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&times; ]]></a:t>
            </a: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parviflor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497-30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4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29424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18397241298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799" y="95250"/>
            <a:ext cx="8162925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Pinus x holfordian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&times; ]]></a:t>
            </a: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parviflor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497-30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4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98">
  <a:themeElements>
    <a:clrScheme name="Theme9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2024-04-28T04:19:32Z</dcterms:created>
  <dcterms:modified xsi:type="dcterms:W3CDTF">2024-04-28T04:19:32Z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