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Rhododendron vaseyi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436-85*F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2488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33655823614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42" y="95250"/>
            <a:ext cx="740092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Rhododendron vaseyi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436-85*F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2024-04-27T15:43:06Z</dcterms:created>
  <dcterms:modified xsi:type="dcterms:W3CDTF">2024-04-27T15:43:06Z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