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Cephalotaxus harringtoni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var. ]]></a:t>
            </a: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nan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484-77*E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Megan Tomkins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06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2190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7a40d090da5937f6f46e154308ec51bc_orig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" y="95250"/>
            <a:ext cx="8124825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Cephalotaxus harringtoni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var. ]]></a:t>
            </a: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nan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484-77*E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Megan Tomkins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06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2024-04-27T07:26:54Z</dcterms:created>
  <dcterms:modified xsi:type="dcterms:W3CDTF">2024-04-27T07:26:54Z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