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Magnolia macrophyll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ssp.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ashei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067-64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21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2420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51216297373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43" y="95250"/>
            <a:ext cx="4248150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Magnolia macrophyll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ssp.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ashei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067-64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21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2024-04-27T13:50:21Z</dcterms:created>
  <dcterms:modified xsi:type="dcterms:W3CDTF">2024-04-27T13:50:21Z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