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presProps" Target="presProps.xml"/>
  <Relationship Id="rId5" Type="http://schemas.openxmlformats.org/officeDocument/2006/relationships/viewProps" Target="viewProps.xml"/>
  <Relationship Id="rId6" Type="http://schemas.openxmlformats.org/officeDocument/2006/relationships/tableStyles" Target="tableStyles.xml"/>
</Relationships>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1619250" y="1714500"/>
          <a:ext cx="2571750" cy="2667000"/>
          <a:chOff x="1619250" y="1714500"/>
          <a:chExt cx="2571750" cy="266700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0"/>
            <a:ext cx="1285875" cy="1333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"/>
          <p:cNvSpPr>
            <a:spLocks noGrp="1"/>
          </p:cNvSpPr>
          <p:nvPr>
            <p:ph type="body" idx="1"/>
          </p:nvPr>
        </p:nvSpPr>
        <p:spPr>
          <a:xfrm>
            <a:off x="1619250" y="3048000"/>
            <a:ext cx="5486400" cy="3600450"/>
          </a:xfrm>
          <a:prstGeom prst="rect">
            <a:avLst/>
          </a:prstGeom>
        </p:spPr>
        <p:txBody>
          <a:bodyPr/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Carya ovat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var. ]]></a:t>
            </a: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ovat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12907*G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Suzanne Mrozak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7 President and Fellows of Harvard College]]></a:t>
            </a:r>
          </a:p>
        </p:txBody>
      </p:sp>
    </p:spTree>
  </p:cSld>
</p:note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03280846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272323536391.jpg"/>
  <Relationship Id="rId3" Type="http://schemas.openxmlformats.org/officeDocument/2006/relationships/image" Target="../media/aa_logo2.png"/>
  <Relationship Id="rId4" Type="http://schemas.openxmlformats.org/officeDocument/2006/relationships/notesSlide" Target="../notesSlides/notesSlide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95250" y="95250"/>
          <a:ext cx="8924925" cy="6762750"/>
          <a:chOff x="95250" y="95250"/>
          <a:chExt cx="8924925" cy="6762750"/>
        </a:xfrm>
      </p:grpSpPr>
      <p:pic>
        <p:nvPicPr>
          <p:cNvPr id="1" name="Plant Image" descr="Plant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95250"/>
            <a:ext cx="4067175" cy="6096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95250" y="6381750"/>
            <a:ext cx="6667500" cy="381000"/>
          </a:xfrm>
          <a:prstGeom prst="rect">
            <a:avLst/>
          </a:prstGeom>
          <a:noFill/>
        </p:spPr>
        <p:txBody>
          <a:bodyPr rtlCol="0" bIns="45720" lIns="91440" rIns="91440" tIns="45720">
            <a:spAutoFit/>
          </a:bodyPr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Carya ovat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var. ]]></a:t>
            </a: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ovat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12907*G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Suzanne Mrozak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7 President and Fellows of Harvard College]]></a:t>
            </a:r>
          </a:p>
        </p:txBody>
      </p:sp>
      <p:pic>
        <p:nvPicPr>
          <p:cNvPr id="3" name="Plant Image" descr="Plant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6286500"/>
            <a:ext cx="1495425" cy="476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50">
  <a:themeElements>
    <a:clrScheme name="Theme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5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5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1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Arnold Arboretum</dc:creator>
  <cp:lastModifiedBy>Unknown Creator</cp:lastModifiedBy>
  <dcterms:created xsi:type="dcterms:W3CDTF">2024-04-28T00:36:13Z</dcterms:created>
  <dcterms:modified xsi:type="dcterms:W3CDTF">2024-04-28T00:36:13Z</dcterms:modified>
  <dc:title>Plant Image</dc:title>
  <dc:description>Plant Image</dc:description>
  <dc:subject>Plant Image</dc:subject>
  <cp:keywords>Plant Image</cp:keywords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