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Betula lent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7679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Kyle Port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4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3553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25755552780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24925" cy="6762750"/>
          <a:chOff x="95250" y="95250"/>
          <a:chExt cx="8924925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50" y="95250"/>
            <a:ext cx="8124825" cy="6096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Betula lent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7679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Kyle Port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4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2024-04-28T21:17:20Z</dcterms:created>
  <dcterms:modified xsi:type="dcterms:W3CDTF">2024-04-28T21:17:20Z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